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260" r:id="rId2"/>
    <p:sldId id="277" r:id="rId3"/>
    <p:sldId id="256" r:id="rId4"/>
    <p:sldId id="279" r:id="rId5"/>
    <p:sldId id="284" r:id="rId6"/>
    <p:sldId id="285" r:id="rId7"/>
    <p:sldId id="283" r:id="rId8"/>
    <p:sldId id="286" r:id="rId9"/>
    <p:sldId id="287" r:id="rId10"/>
    <p:sldId id="267" r:id="rId11"/>
    <p:sldId id="270" r:id="rId12"/>
    <p:sldId id="288" r:id="rId13"/>
    <p:sldId id="289" r:id="rId14"/>
    <p:sldId id="290" r:id="rId15"/>
    <p:sldId id="291" r:id="rId16"/>
    <p:sldId id="29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BEBFF-F495-4EFA-9AF4-F0DC0960D1E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2F5B6-A661-4E41-B8EF-3DB93169B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68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2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07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70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53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4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02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34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84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015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2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9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9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2204864"/>
            <a:ext cx="6902152" cy="331030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я\Desktop\Новая папка (2)\8d50877f4b285cc29efbbbe4f4b1685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1440"/>
            <a:ext cx="9127980" cy="683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941168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Подготовила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воспитатель:  Максименкова Светлана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Алексеевна,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к.к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 МБДОУ Аннинский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д/с ОРВ «Росток»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67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я\Desktop\Новая папка (2)\d0bc95b3d8f29cb1e89b8e4f905ea68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323" y="0"/>
            <a:ext cx="91539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2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я\Desktop\Новая папка (2)\2abc9934a46e3ccc9eb50b7095adcc0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3460" y="1"/>
            <a:ext cx="91539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58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я\Desktop\Новая папка (2)\8d50877f4b285cc29efbbbe4f4b1685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" t="54502" r="261"/>
          <a:stretch/>
        </p:blipFill>
        <p:spPr bwMode="auto">
          <a:xfrm>
            <a:off x="-209787" y="11778"/>
            <a:ext cx="9568795" cy="697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я\Desktop\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6" t="4270" r="17305" b="21053"/>
          <a:stretch/>
        </p:blipFill>
        <p:spPr bwMode="auto">
          <a:xfrm>
            <a:off x="1547664" y="1124744"/>
            <a:ext cx="5652627" cy="544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9552" y="11778"/>
            <a:ext cx="8604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Мячи </a:t>
            </a:r>
            <a:r>
              <a:rPr lang="ru-RU" sz="4400" b="1" dirty="0"/>
              <a:t>из дерева ,кожи и папируса</a:t>
            </a:r>
          </a:p>
        </p:txBody>
      </p:sp>
    </p:spTree>
    <p:extLst>
      <p:ext uri="{BB962C8B-B14F-4D97-AF65-F5344CB8AC3E}">
        <p14:creationId xmlns:p14="http://schemas.microsoft.com/office/powerpoint/2010/main" val="595102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я\Desktop\Новая папка (2)\8d50877f4b285cc29efbbbe4f4b1685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" t="54502" r="261"/>
          <a:stretch/>
        </p:blipFill>
        <p:spPr bwMode="auto">
          <a:xfrm>
            <a:off x="-15861" y="-48344"/>
            <a:ext cx="9151985" cy="689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620688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Мячи, сделанные из дерева и обшитые нитью </a:t>
            </a:r>
          </a:p>
        </p:txBody>
      </p:sp>
      <p:pic>
        <p:nvPicPr>
          <p:cNvPr id="6" name="Picture 2" descr="C:\Users\я\Desktop\Новая папка (2)\img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7" t="22241" r="9172" b="-1063"/>
          <a:stretch/>
        </p:blipFill>
        <p:spPr bwMode="auto">
          <a:xfrm>
            <a:off x="1043608" y="1484783"/>
            <a:ext cx="7056784" cy="526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67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я\Desktop\Новая папка (2)\8d50877f4b285cc29efbbbe4f4b1685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24"/>
          <a:stretch/>
        </p:blipFill>
        <p:spPr bwMode="auto">
          <a:xfrm>
            <a:off x="0" y="22824"/>
            <a:ext cx="91539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82280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Разнообразие мячей в современном мире</a:t>
            </a:r>
          </a:p>
        </p:txBody>
      </p:sp>
      <p:pic>
        <p:nvPicPr>
          <p:cNvPr id="6" name="Picture 2" descr="C:\Users\я\Desktop\Снимок экрана 2015-10-04 в 22.23.1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61" b="97561" l="699" r="99161">
                        <a14:foregroundMark x1="54126" y1="30081" x2="54126" y2="27033"/>
                        <a14:foregroundMark x1="51888" y1="35569" x2="51888" y2="35569"/>
                        <a14:foregroundMark x1="51329" y1="42480" x2="51329" y2="42480"/>
                        <a14:foregroundMark x1="46014" y1="31911" x2="46014" y2="31911"/>
                        <a14:foregroundMark x1="45175" y1="34959" x2="45175" y2="34959"/>
                        <a14:foregroundMark x1="44336" y1="38618" x2="44336" y2="38618"/>
                        <a14:foregroundMark x1="44336" y1="38618" x2="44336" y2="38618"/>
                        <a14:foregroundMark x1="52448" y1="28862" x2="52448" y2="28862"/>
                        <a14:foregroundMark x1="51469" y1="27439" x2="51469" y2="27439"/>
                        <a14:foregroundMark x1="77762" y1="44309" x2="77762" y2="44309"/>
                        <a14:foregroundMark x1="78881" y1="31911" x2="78881" y2="31911"/>
                        <a14:foregroundMark x1="76224" y1="30691" x2="76224" y2="30691"/>
                        <a14:foregroundMark x1="90490" y1="49390" x2="90490" y2="49390"/>
                        <a14:foregroundMark x1="77203" y1="30285" x2="77203" y2="30285"/>
                        <a14:foregroundMark x1="52168" y1="87805" x2="52168" y2="87805"/>
                        <a14:foregroundMark x1="52168" y1="87805" x2="52168" y2="87805"/>
                        <a14:foregroundMark x1="50070" y1="75000" x2="50070" y2="75000"/>
                        <a14:foregroundMark x1="53007" y1="46341" x2="53007" y2="46341"/>
                        <a14:foregroundMark x1="56503" y1="81707" x2="56503" y2="81707"/>
                        <a14:foregroundMark x1="52308" y1="69919" x2="52308" y2="69919"/>
                        <a14:foregroundMark x1="46294" y1="82724" x2="46294" y2="82724"/>
                        <a14:foregroundMark x1="46154" y1="69715" x2="46154" y2="69715"/>
                        <a14:foregroundMark x1="46154" y1="69715" x2="46154" y2="69715"/>
                        <a14:foregroundMark x1="48811" y1="74390" x2="48811" y2="74390"/>
                        <a14:foregroundMark x1="53427" y1="84959" x2="53427" y2="84959"/>
                        <a14:foregroundMark x1="54406" y1="87195" x2="54406" y2="87195"/>
                        <a14:foregroundMark x1="52308" y1="44309" x2="52308" y2="44309"/>
                        <a14:foregroundMark x1="31469" y1="88211" x2="31469" y2="88211"/>
                        <a14:foregroundMark x1="29091" y1="80285" x2="29091" y2="80285"/>
                        <a14:foregroundMark x1="34825" y1="83943" x2="34825" y2="83943"/>
                        <a14:foregroundMark x1="33007" y1="90854" x2="33007" y2="90854"/>
                        <a14:foregroundMark x1="30070" y1="92276" x2="30070" y2="92276"/>
                        <a14:foregroundMark x1="26573" y1="87398" x2="26573" y2="87398"/>
                        <a14:foregroundMark x1="19860" y1="88211" x2="19860" y2="88211"/>
                        <a14:foregroundMark x1="7552" y1="84959" x2="7552" y2="84959"/>
                        <a14:foregroundMark x1="6434" y1="89024" x2="6434" y2="89024"/>
                        <a14:foregroundMark x1="16923" y1="82114" x2="16923" y2="82114"/>
                        <a14:foregroundMark x1="21538" y1="86382" x2="21538" y2="86382"/>
                        <a14:foregroundMark x1="20140" y1="82114" x2="20140" y2="82114"/>
                        <a14:foregroundMark x1="8252" y1="66870" x2="8252" y2="66870"/>
                        <a14:foregroundMark x1="4196" y1="71341" x2="4196" y2="71341"/>
                        <a14:foregroundMark x1="2797" y1="63821" x2="2797" y2="63821"/>
                        <a14:foregroundMark x1="3077" y1="61992" x2="3077" y2="61992"/>
                        <a14:foregroundMark x1="6154" y1="59146" x2="6154" y2="59146"/>
                        <a14:foregroundMark x1="4196" y1="60772" x2="4196" y2="60772"/>
                        <a14:foregroundMark x1="3077" y1="61382" x2="3077" y2="61382"/>
                        <a14:foregroundMark x1="18741" y1="65854" x2="18741" y2="65854"/>
                        <a14:foregroundMark x1="19021" y1="69106" x2="19021" y2="69106"/>
                        <a14:foregroundMark x1="15944" y1="66463" x2="15944" y2="66463"/>
                        <a14:foregroundMark x1="20280" y1="61585" x2="20280" y2="61585"/>
                        <a14:foregroundMark x1="17762" y1="60569" x2="17762" y2="60569"/>
                        <a14:foregroundMark x1="21538" y1="71951" x2="21538" y2="71951"/>
                        <a14:foregroundMark x1="20839" y1="67886" x2="20839" y2="67886"/>
                        <a14:foregroundMark x1="16783" y1="73171" x2="16783" y2="73171"/>
                        <a14:foregroundMark x1="15664" y1="63618" x2="15664" y2="63618"/>
                        <a14:foregroundMark x1="22657" y1="60772" x2="22657" y2="60772"/>
                        <a14:foregroundMark x1="23776" y1="60976" x2="23776" y2="60976"/>
                        <a14:foregroundMark x1="21818" y1="58740" x2="21818" y2="58740"/>
                        <a14:foregroundMark x1="21818" y1="58740" x2="21818" y2="58740"/>
                        <a14:foregroundMark x1="15524" y1="63821" x2="15524" y2="63821"/>
                        <a14:foregroundMark x1="14965" y1="62195" x2="14965" y2="62195"/>
                        <a14:foregroundMark x1="14545" y1="64228" x2="14545" y2="64228"/>
                        <a14:foregroundMark x1="14545" y1="64228" x2="14545" y2="64228"/>
                        <a14:foregroundMark x1="31608" y1="52033" x2="31608" y2="52033"/>
                        <a14:foregroundMark x1="28951" y1="50813" x2="28951" y2="50813"/>
                        <a14:foregroundMark x1="29790" y1="46748" x2="29790" y2="46748"/>
                        <a14:foregroundMark x1="33986" y1="51829" x2="33986" y2="51829"/>
                        <a14:foregroundMark x1="32867" y1="56707" x2="32867" y2="56707"/>
                        <a14:foregroundMark x1="5734" y1="39634" x2="5734" y2="39634"/>
                        <a14:foregroundMark x1="5594" y1="35976" x2="5594" y2="35976"/>
                        <a14:foregroundMark x1="5035" y1="33130" x2="5035" y2="33130"/>
                        <a14:foregroundMark x1="7832" y1="29065" x2="7832" y2="29065"/>
                        <a14:foregroundMark x1="11329" y1="34553" x2="11329" y2="34553"/>
                        <a14:foregroundMark x1="9091" y1="39024" x2="9091" y2="39024"/>
                        <a14:foregroundMark x1="7832" y1="33537" x2="7832" y2="33537"/>
                        <a14:foregroundMark x1="3357" y1="38618" x2="3357" y2="38618"/>
                        <a14:foregroundMark x1="3497" y1="36382" x2="3497" y2="36382"/>
                        <a14:foregroundMark x1="2797" y1="32317" x2="2797" y2="32317"/>
                        <a14:foregroundMark x1="3357" y1="29878" x2="3357" y2="29878"/>
                        <a14:foregroundMark x1="2797" y1="35976" x2="2797" y2="35976"/>
                        <a14:foregroundMark x1="2238" y1="33537" x2="2238" y2="33537"/>
                        <a14:foregroundMark x1="30769" y1="70122" x2="30769" y2="70122"/>
                        <a14:foregroundMark x1="30909" y1="45732" x2="30909" y2="45732"/>
                        <a14:foregroundMark x1="89091" y1="79065" x2="89091" y2="79065"/>
                        <a14:foregroundMark x1="87692" y1="86992" x2="87692" y2="86992"/>
                        <a14:foregroundMark x1="83916" y1="74593" x2="83916" y2="74593"/>
                        <a14:foregroundMark x1="76084" y1="46341" x2="76084" y2="46341"/>
                        <a14:foregroundMark x1="76084" y1="46341" x2="76084" y2="46341"/>
                        <a14:foregroundMark x1="73986" y1="45325" x2="73986" y2="45325"/>
                        <a14:foregroundMark x1="74126" y1="41667" x2="74126" y2="41667"/>
                        <a14:foregroundMark x1="79441" y1="27846" x2="79441" y2="27846"/>
                        <a14:foregroundMark x1="79301" y1="26016" x2="79301" y2="26016"/>
                        <a14:foregroundMark x1="82098" y1="28659" x2="82098" y2="28659"/>
                        <a14:foregroundMark x1="81958" y1="28252" x2="81958" y2="28252"/>
                        <a14:foregroundMark x1="91608" y1="46341" x2="91608" y2="46341"/>
                        <a14:foregroundMark x1="56783" y1="80081" x2="56783" y2="80081"/>
                        <a14:foregroundMark x1="33986" y1="53659" x2="33986" y2="53659"/>
                        <a14:foregroundMark x1="27692" y1="46138" x2="27692" y2="46138"/>
                        <a14:foregroundMark x1="27692" y1="44512" x2="27692" y2="44512"/>
                        <a14:foregroundMark x1="27413" y1="43293" x2="27413" y2="43293"/>
                        <a14:foregroundMark x1="27133" y1="43293" x2="27133" y2="43293"/>
                        <a14:foregroundMark x1="27133" y1="43293" x2="27133" y2="43293"/>
                        <a14:foregroundMark x1="26573" y1="42480" x2="26573" y2="42480"/>
                        <a14:foregroundMark x1="25874" y1="43699" x2="25874" y2="43699"/>
                        <a14:foregroundMark x1="32448" y1="52642" x2="32448" y2="52642"/>
                        <a14:foregroundMark x1="32727" y1="47561" x2="32727" y2="47561"/>
                        <a14:foregroundMark x1="35524" y1="50000" x2="35524" y2="50000"/>
                        <a14:foregroundMark x1="26294" y1="55691" x2="26294" y2="55691"/>
                        <a14:foregroundMark x1="28671" y1="44715" x2="28671" y2="44715"/>
                        <a14:foregroundMark x1="26573" y1="46341" x2="26573" y2="46341"/>
                        <a14:foregroundMark x1="26434" y1="47358" x2="26434" y2="47358"/>
                        <a14:foregroundMark x1="27413" y1="44715" x2="27413" y2="44715"/>
                        <a14:foregroundMark x1="29091" y1="43902" x2="29091" y2="43902"/>
                        <a14:foregroundMark x1="28392" y1="43902" x2="28392" y2="43902"/>
                        <a14:backgroundMark x1="25594" y1="42276" x2="25594" y2="42276"/>
                        <a14:backgroundMark x1="25594" y1="42276" x2="25594" y2="42276"/>
                        <a14:backgroundMark x1="25455" y1="40041" x2="25455" y2="40041"/>
                        <a14:backgroundMark x1="26294" y1="64837" x2="26294" y2="64837"/>
                        <a14:backgroundMark x1="14406" y1="61992" x2="14406" y2="61992"/>
                        <a14:backgroundMark x1="25455" y1="45528" x2="25455" y2="45528"/>
                        <a14:backgroundMark x1="26853" y1="47358" x2="26853" y2="47358"/>
                        <a14:backgroundMark x1="26573" y1="45325" x2="26573" y2="45325"/>
                        <a14:backgroundMark x1="25175" y1="50000" x2="25175" y2="50000"/>
                        <a14:backgroundMark x1="28531" y1="42480" x2="28531" y2="42480"/>
                        <a14:backgroundMark x1="28392" y1="43699" x2="28392" y2="43699"/>
                        <a14:backgroundMark x1="31748" y1="42073" x2="31748" y2="42073"/>
                        <a14:backgroundMark x1="33147" y1="41463" x2="33147" y2="41463"/>
                        <a14:backgroundMark x1="30909" y1="54268" x2="30909" y2="54268"/>
                        <a14:backgroundMark x1="30769" y1="54472" x2="30769" y2="54472"/>
                        <a14:backgroundMark x1="26014" y1="64431" x2="26014" y2="64431"/>
                        <a14:backgroundMark x1="25455" y1="61789" x2="25455" y2="61789"/>
                        <a14:backgroundMark x1="25035" y1="48374" x2="25035" y2="48374"/>
                        <a14:backgroundMark x1="29790" y1="41667" x2="29790" y2="4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768"/>
          <a:stretch/>
        </p:blipFill>
        <p:spPr bwMode="auto">
          <a:xfrm>
            <a:off x="467544" y="1268760"/>
            <a:ext cx="8196815" cy="53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810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я\Desktop\Новая папка (2)\8d50877f4b285cc29efbbbe4f4b1685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62" b="-510"/>
          <a:stretch/>
        </p:blipFill>
        <p:spPr bwMode="auto">
          <a:xfrm>
            <a:off x="4632" y="0"/>
            <a:ext cx="9144000" cy="696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я\Desktop\img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404664"/>
            <a:ext cx="8208912" cy="614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510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2204864"/>
            <a:ext cx="6902152" cy="331030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я\Desktop\Новая папка (2)\8d50877f4b285cc29efbbbe4f4b1685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5"/>
          <a:stretch/>
        </p:blipFill>
        <p:spPr bwMode="auto">
          <a:xfrm>
            <a:off x="0" y="25192"/>
            <a:ext cx="9127980" cy="683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12072"/>
            <a:ext cx="8710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600" dirty="0" smtClean="0"/>
          </a:p>
          <a:p>
            <a:endParaRPr lang="ru-RU" sz="6600" dirty="0"/>
          </a:p>
          <a:p>
            <a:r>
              <a:rPr lang="ru-RU" sz="6600" b="1" dirty="0" smtClean="0"/>
              <a:t>Спасибо </a:t>
            </a:r>
            <a:r>
              <a:rPr lang="ru-RU" sz="6600" b="1" dirty="0"/>
              <a:t>за внимание </a:t>
            </a:r>
            <a:r>
              <a:rPr lang="ru-RU" sz="6600" b="1" dirty="0" smtClean="0"/>
              <a:t>!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48559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2204864"/>
            <a:ext cx="6902152" cy="331030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я\Desktop\Новая папка (2)\8d50877f4b285cc29efbbbe4f4b1685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07"/>
          <a:stretch/>
        </p:blipFill>
        <p:spPr bwMode="auto">
          <a:xfrm>
            <a:off x="16020" y="0"/>
            <a:ext cx="9127980" cy="683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b="1" dirty="0" smtClean="0"/>
              <a:t>Кинешь </a:t>
            </a:r>
            <a:r>
              <a:rPr lang="ru-RU" sz="3200" b="1" dirty="0"/>
              <a:t>в речку – не тонет,</a:t>
            </a:r>
            <a:br>
              <a:rPr lang="ru-RU" sz="3200" b="1" dirty="0"/>
            </a:br>
            <a:r>
              <a:rPr lang="ru-RU" sz="3200" b="1" dirty="0" smtClean="0"/>
              <a:t>Бьешь </a:t>
            </a:r>
            <a:r>
              <a:rPr lang="ru-RU" sz="3200" b="1" dirty="0"/>
              <a:t>о стену – не стонет,</a:t>
            </a:r>
            <a:br>
              <a:rPr lang="ru-RU" sz="3200" b="1" dirty="0"/>
            </a:br>
            <a:r>
              <a:rPr lang="ru-RU" sz="3200" b="1" dirty="0"/>
              <a:t>Будешь оземь кидать – </a:t>
            </a:r>
            <a:br>
              <a:rPr lang="ru-RU" sz="3200" b="1" dirty="0"/>
            </a:br>
            <a:r>
              <a:rPr lang="ru-RU" sz="3200" b="1" dirty="0" smtClean="0"/>
              <a:t>Станет </a:t>
            </a:r>
            <a:r>
              <a:rPr lang="ru-RU" sz="3200" b="1" dirty="0"/>
              <a:t>к верху взлетать.</a:t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5" name="Picture 2" descr="C:\Users\я\Desktop\d0654051edf96a45b617da35acaef80d_XL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27" b="98378" l="2687" r="96418">
                        <a14:foregroundMark x1="42836" y1="85546" x2="42836" y2="85546"/>
                        <a14:foregroundMark x1="47313" y1="91150" x2="47313" y2="91150"/>
                        <a14:foregroundMark x1="45224" y1="89971" x2="45224" y2="89971"/>
                        <a14:backgroundMark x1="5522" y1="87168" x2="5522" y2="87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2492896"/>
            <a:ext cx="3689817" cy="37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085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я\Desktop\Новая папка (2)\491a530fc298e6755beb8809cf2440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7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2204864"/>
            <a:ext cx="6902152" cy="331030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я\Desktop\Новая папка (2)\8d50877f4b285cc29efbbbe4f4b1685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44"/>
          <a:stretch/>
        </p:blipFill>
        <p:spPr bwMode="auto">
          <a:xfrm>
            <a:off x="16021" y="1"/>
            <a:ext cx="9127980" cy="683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я\Desktop\Новая папка (2)\8d50877f4b285cc29efbbbe4f4b1685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44"/>
          <a:stretch/>
        </p:blipFill>
        <p:spPr bwMode="auto">
          <a:xfrm>
            <a:off x="-14804" y="-13680"/>
            <a:ext cx="9127980" cy="683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я\Desktop\Новая папка (2)\8d50877f4b285cc29efbbbe4f4b1685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44"/>
          <a:stretch/>
        </p:blipFill>
        <p:spPr bwMode="auto">
          <a:xfrm>
            <a:off x="82354" y="-13680"/>
            <a:ext cx="8933664" cy="669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я\Desktop\Новая папка (2)\7317f9ef5a4ae07f7fcad27cb011975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1" t="33281" r="2712" b="3487"/>
          <a:stretch/>
        </p:blipFill>
        <p:spPr bwMode="auto">
          <a:xfrm>
            <a:off x="611560" y="1844826"/>
            <a:ext cx="8186097" cy="491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я\Desktop\Новая папка (2)\7317f9ef5a4ae07f7fcad27cb011975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t="4335" r="2439" b="66604"/>
          <a:stretch/>
        </p:blipFill>
        <p:spPr bwMode="auto">
          <a:xfrm>
            <a:off x="611560" y="102388"/>
            <a:ext cx="8186097" cy="17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264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2204864"/>
            <a:ext cx="6902152" cy="331030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я\Desktop\Новая папка (2)\8d50877f4b285cc29efbbbe4f4b1685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12"/>
          <a:stretch/>
        </p:blipFill>
        <p:spPr bwMode="auto">
          <a:xfrm>
            <a:off x="16021" y="1"/>
            <a:ext cx="9127980" cy="683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я\Desktop\Новая папка (2)\8d50877f4b285cc29efbbbe4f4b1685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12"/>
          <a:stretch/>
        </p:blipFill>
        <p:spPr bwMode="auto">
          <a:xfrm>
            <a:off x="0" y="0"/>
            <a:ext cx="9127980" cy="683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я\Desktop\Новая папка (2)\8d50877f4b285cc29efbbbe4f4b1685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12"/>
          <a:stretch/>
        </p:blipFill>
        <p:spPr bwMode="auto">
          <a:xfrm>
            <a:off x="28946" y="-233222"/>
            <a:ext cx="9127980" cy="683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я\Desktop\Новая папка (2)\1f25d5193ab30485e61f9812ee8cbee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t="4524" r="2815" b="6895"/>
          <a:stretch/>
        </p:blipFill>
        <p:spPr bwMode="auto">
          <a:xfrm>
            <a:off x="399042" y="188640"/>
            <a:ext cx="8387787" cy="640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264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я\Desktop\Новая папка (2)\4e75afd0251b95bfbc359ba6d3e8ea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939" y="1"/>
            <a:ext cx="91539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95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2204864"/>
            <a:ext cx="6902152" cy="331030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я\Desktop\Новая папка (2)\8d50877f4b285cc29efbbbe4f4b1685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07"/>
          <a:stretch/>
        </p:blipFill>
        <p:spPr bwMode="auto">
          <a:xfrm>
            <a:off x="16021" y="1"/>
            <a:ext cx="9127980" cy="683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я\Desktop\im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67544" y="332656"/>
            <a:ext cx="8208912" cy="61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264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я\Desktop\Новая папка (2)\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281" y="0"/>
            <a:ext cx="91539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994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я\Desktop\Новая папка (2)\851475e2f6cc74bcc6e6b8222ea873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579" y="0"/>
            <a:ext cx="9158081" cy="686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4621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48</Words>
  <Application>Microsoft Office PowerPoint</Application>
  <PresentationFormat>Экран (4:3)</PresentationFormat>
  <Paragraphs>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Я</cp:lastModifiedBy>
  <cp:revision>37</cp:revision>
  <dcterms:created xsi:type="dcterms:W3CDTF">2019-09-16T15:53:36Z</dcterms:created>
  <dcterms:modified xsi:type="dcterms:W3CDTF">2019-09-16T19:30:15Z</dcterms:modified>
</cp:coreProperties>
</file>